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5" r:id="rId2"/>
    <p:sldId id="264" r:id="rId3"/>
    <p:sldId id="275" r:id="rId4"/>
    <p:sldId id="277" r:id="rId5"/>
    <p:sldId id="278" r:id="rId6"/>
    <p:sldId id="279" r:id="rId7"/>
    <p:sldId id="280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Tmon몬소리 Black" panose="02000A03000000000000" pitchFamily="2" charset="-127"/>
      <p:regular r:id="rId13"/>
      <p:bold r:id="rId14"/>
      <p:italic r:id="rId15"/>
      <p:boldItalic r:id="rId16"/>
    </p:embeddedFont>
    <p:embeddedFont>
      <p:font typeface="Arial Black" panose="020B0604020202020204" pitchFamily="34" charset="0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73F"/>
    <a:srgbClr val="FAF9D9"/>
    <a:srgbClr val="30538F"/>
    <a:srgbClr val="FFC901"/>
    <a:srgbClr val="FF9801"/>
    <a:srgbClr val="2F528F"/>
    <a:srgbClr val="516EA1"/>
    <a:srgbClr val="03173F"/>
    <a:srgbClr val="FFFF71"/>
    <a:srgbClr val="FFF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792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529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함수의 극한과 연속</a:t>
            </a:r>
            <a:endParaRPr lang="en-US" altLang="ko-KR" sz="4400" b="1" dirty="0">
              <a:solidFill>
                <a:srgbClr val="02173F"/>
              </a:solidFill>
              <a:latin typeface="+mj-lt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31748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07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14. </a:t>
            </a:r>
            <a:r>
              <a:rPr kumimoji="1" lang="ko-KR" altLang="en-US" dirty="0"/>
              <a:t>함수의 극한과 최대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최소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2. </a:t>
            </a:r>
            <a:r>
              <a:rPr kumimoji="1" lang="ko-KR" altLang="en-US" dirty="0"/>
              <a:t>함수의 극한</a:t>
            </a:r>
            <a:r>
              <a:rPr kumimoji="1" lang="en-US" altLang="ko-KR" dirty="0"/>
              <a:t>(</a:t>
            </a:r>
            <a:r>
              <a:rPr kumimoji="1" lang="ko-KR" altLang="en-US"/>
              <a:t>수렴과 발산</a:t>
            </a:r>
            <a:r>
              <a:rPr kumimoji="1" lang="en-US" altLang="ko-KR"/>
              <a:t>)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12. </a:t>
            </a:r>
            <a:r>
              <a:rPr kumimoji="1" lang="ko-Kore-KR" altLang="en-US" dirty="0"/>
              <a:t>지수함수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지수함수의 평행이동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6EF52C-531C-1E3A-2264-CBB73E3F3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75" y="1644451"/>
            <a:ext cx="5673149" cy="46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1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로그함수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로그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로그함수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E46C33-C222-C5EB-14FD-09FEFA19B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9" y="2500439"/>
            <a:ext cx="4166481" cy="3176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8640B7-B243-18F7-396B-CE707D3F7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0439"/>
            <a:ext cx="4187908" cy="317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13. </a:t>
            </a:r>
            <a:r>
              <a:rPr kumimoji="1" lang="ko-Kore-KR" altLang="en-US" dirty="0"/>
              <a:t>로그함수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지수함수의 평행이동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6C1C24-0577-1452-EBC3-B6A7E1C95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75" y="1532333"/>
            <a:ext cx="5743434" cy="46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7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장 추가설명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자연상수 </a:t>
            </a:r>
            <a:r>
              <a:rPr kumimoji="1" lang="en-US" altLang="ko-KR" dirty="0"/>
              <a:t>e (</a:t>
            </a:r>
            <a:r>
              <a:rPr lang="en-US" altLang="ko-Kore-KR" dirty="0"/>
              <a:t>natural logarithm</a:t>
            </a:r>
            <a:r>
              <a:rPr kumimoji="1" lang="en-US" altLang="ko-K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/>
              <a:t>자연상수 </a:t>
            </a:r>
            <a:r>
              <a:rPr kumimoji="1" lang="en-US" altLang="ko-KR" dirty="0"/>
              <a:t>e </a:t>
            </a:r>
            <a:r>
              <a:rPr kumimoji="1" lang="ko-KR" altLang="en-US" dirty="0"/>
              <a:t>는 모든 수학분야에서 광범위하게 쓰인다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자연지수함수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자연로그함수 등의 미분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적분의 특성 때문이다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/>
              <a:t>자연지수함수의 </a:t>
            </a:r>
            <a:r>
              <a:rPr kumimoji="1" lang="ko-KR" altLang="en-US" dirty="0" err="1"/>
              <a:t>미분같은</a:t>
            </a:r>
            <a:r>
              <a:rPr kumimoji="1" lang="ko-KR" altLang="en-US" dirty="0"/>
              <a:t> 경우 자신을 미분했을 때 자신이 나오는 특이한 성질이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자연로그함수의 </a:t>
            </a:r>
            <a:r>
              <a:rPr kumimoji="1" lang="ko-KR" altLang="en-US" dirty="0" err="1"/>
              <a:t>미분같은</a:t>
            </a:r>
            <a:r>
              <a:rPr kumimoji="1" lang="ko-KR" altLang="en-US" dirty="0"/>
              <a:t> 경우 초월함수를 미분이나 적분이 용이한 함수를 바꿔준다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이러한 자연상수는 </a:t>
            </a:r>
            <a:r>
              <a:rPr kumimoji="1" lang="en-US" altLang="ko-KR" dirty="0"/>
              <a:t>DL </a:t>
            </a:r>
            <a:r>
              <a:rPr kumimoji="1" lang="ko-KR" altLang="en-US" dirty="0"/>
              <a:t>분야의 </a:t>
            </a:r>
            <a:r>
              <a:rPr kumimoji="1" lang="en-US" altLang="ko-KR" dirty="0"/>
              <a:t>activate function 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자주 쓰인다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89841C-E2E8-FCA3-291F-77661C682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7" y="1593088"/>
            <a:ext cx="28829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2CA640-5F7B-E0F5-D264-368067B7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546" y="3717279"/>
            <a:ext cx="1028700" cy="469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CF7DFC-227A-1E0E-B449-DF7527792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212" y="3825229"/>
            <a:ext cx="952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8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7706</TotalTime>
  <Words>99</Words>
  <Application>Microsoft Macintosh PowerPoint</Application>
  <PresentationFormat>와이드스크린</PresentationFormat>
  <Paragraphs>38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Tmon몬소리 Black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118</cp:revision>
  <dcterms:created xsi:type="dcterms:W3CDTF">2020-07-20T02:59:15Z</dcterms:created>
  <dcterms:modified xsi:type="dcterms:W3CDTF">2022-05-25T12:52:07Z</dcterms:modified>
</cp:coreProperties>
</file>